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3" r:id="rId5"/>
    <p:sldId id="262" r:id="rId6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2C55"/>
    <a:srgbClr val="263F15"/>
    <a:srgbClr val="1C3052"/>
    <a:srgbClr val="F6EADD"/>
    <a:srgbClr val="2B2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5179"/>
  </p:normalViewPr>
  <p:slideViewPr>
    <p:cSldViewPr snapToGrid="0" snapToObjects="1">
      <p:cViewPr>
        <p:scale>
          <a:sx n="72" d="100"/>
          <a:sy n="72" d="100"/>
        </p:scale>
        <p:origin x="1488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B660F166-30FD-CA49-9B1A-6E9035F24C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F6D9FDD-1324-054A-A9B2-09DD132FB9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8F99481-A3B0-A045-81EB-743983734D6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0500" y="2273300"/>
            <a:ext cx="11811000" cy="23114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4750B408-918B-6A46-A4F8-5329C9F27E1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0EBF0BB-3435-1A46-98B0-469FD34F9FF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206500" y="1879600"/>
            <a:ext cx="9779000" cy="309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E6F1D36-7DB1-5042-88DC-660EE47A48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AFD8D13-1840-BC43-A8F5-4A651BAC29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8450" y="6521450"/>
            <a:ext cx="11595100" cy="254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1C911D7-56EA-EE48-AFD4-40D9E74E0E4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4150" y="0"/>
            <a:ext cx="118237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62B0117E-4635-C545-9B76-66EA28423F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9D3CD1E-ADBE-914F-91CB-443E5AF432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1C405CC-F7D7-B346-AB49-CD793EE87F9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604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9B73D51-C375-9846-AACC-94E23AA24D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D74088E-B6BE-A142-ACF1-A4120AC302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584958C-5268-0042-9DEC-80E51DAF981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9BA4986C-CCD4-314D-8058-5073BA0A8E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053364-566F-E14B-8D6A-B9A86AB90B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D031AFB-AFC4-D64D-B03D-FAF53F988E4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A3BEF162-2DA2-A644-8C0A-4AF1098C24C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066784" y="2743200"/>
            <a:ext cx="4058433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53" r:id="rId4"/>
    <p:sldLayoutId id="2147483660" r:id="rId5"/>
    <p:sldLayoutId id="2147483650" r:id="rId6"/>
    <p:sldLayoutId id="2147483652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4196862" y="2491308"/>
            <a:ext cx="37982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5331207" y="3971280"/>
            <a:ext cx="15247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AYSÉN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2024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5BC0AD8-5F22-084E-9A59-BCDB5CE73E46}"/>
              </a:ext>
            </a:extLst>
          </p:cNvPr>
          <p:cNvSpPr txBox="1"/>
          <p:nvPr/>
        </p:nvSpPr>
        <p:spPr>
          <a:xfrm>
            <a:off x="12421772" y="44875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E0E1AF2-0836-F947-8C62-88C495508E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5584866" y="3745647"/>
            <a:ext cx="1022268" cy="14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4BDFD9E-56DC-9E43-AAFA-F1B41EC75D3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042C5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D290F64-4C8F-A04B-8F2D-1A390EDB8577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042C5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0C177C1-6EDD-0047-8DB1-6ED0D635FF1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6FE3FBD-53A8-274B-A18A-EAEF711072D2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252329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DF16C89-3548-C644-ACCB-874A3EB411CD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49D2C3C-757E-6C41-A3A7-3EBB6C57C8FE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57652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95992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16</Words>
  <Application>Microsoft Macintosh PowerPoint</Application>
  <PresentationFormat>Panorámica</PresentationFormat>
  <Paragraphs>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27</cp:revision>
  <dcterms:created xsi:type="dcterms:W3CDTF">2024-11-19T15:44:34Z</dcterms:created>
  <dcterms:modified xsi:type="dcterms:W3CDTF">2024-11-20T19:19:36Z</dcterms:modified>
</cp:coreProperties>
</file>